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328FDF-1594-4D7D-899A-102EBC765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58A07F-AB81-4801-BD3E-2432EDCB0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8E6E9E-FEDA-47C7-9DCD-284A14B73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C7B4-E424-439A-BDE5-A1FA02F8E985}" type="datetimeFigureOut">
              <a:rPr lang="es-CL" smtClean="0"/>
              <a:t>02-01-2023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CAD270-8A11-4D9E-ABD8-FF3A2FD41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F2A2FC-F0C8-4E49-B64F-C8905F041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10B9-E893-49EE-B133-333DEB2909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671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49FB0-593B-4571-BA7D-2AF82C08B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2D9592-BD37-4361-AAB9-D3C46F128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9F9C57-9E43-462E-A1CC-CBDD3849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C7B4-E424-439A-BDE5-A1FA02F8E985}" type="datetimeFigureOut">
              <a:rPr lang="es-CL" smtClean="0"/>
              <a:t>02-01-2023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DEACCE-8ABB-4E92-B057-178AAB11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C16005-DAE7-464F-AA84-4466F5424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10B9-E893-49EE-B133-333DEB2909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040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13B5D7-F8FD-42D8-9676-A018A5AE12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E4C05D-802F-43EB-9604-DA1C0C792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8B1546-C11A-4D51-9CA7-D1F411F4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C7B4-E424-439A-BDE5-A1FA02F8E985}" type="datetimeFigureOut">
              <a:rPr lang="es-CL" smtClean="0"/>
              <a:t>02-01-2023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C88130-7588-430F-A6E3-B15A26FE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EA3A29-E5AC-4E4B-AEE2-1F229984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10B9-E893-49EE-B133-333DEB2909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66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3F4F4-CC65-42B1-B77A-419B6A881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83DF42-31CD-4435-BAD5-4D1C2B331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4CC094-4E0D-4D1F-9012-4CDB5FF7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C7B4-E424-439A-BDE5-A1FA02F8E985}" type="datetimeFigureOut">
              <a:rPr lang="es-CL" smtClean="0"/>
              <a:t>02-01-2023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639AE-F462-404A-A2F4-A3B0FFD4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91712A-8C4F-462E-A6D9-202A6816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10B9-E893-49EE-B133-333DEB2909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596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3260E-A705-4847-8C8F-C08AF8C52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AF7B6F-5D0A-4D60-836D-F6C86A05A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09C4F3-3B24-4A60-B205-5B0A7ADE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C7B4-E424-439A-BDE5-A1FA02F8E985}" type="datetimeFigureOut">
              <a:rPr lang="es-CL" smtClean="0"/>
              <a:t>02-01-2023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FA8988-DCE4-4BDA-88A6-153C31AC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9D1B60-4A4D-40E4-8D0F-C1BB1807E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10B9-E893-49EE-B133-333DEB2909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386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9E187-77A4-447A-86C5-7E95899CD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570094-E506-41C5-9CCB-838118CBB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2B23CA-95C2-465C-BB5F-C3ACE455A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F79F74-4D8B-4DD7-ABED-7B53A03EF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C7B4-E424-439A-BDE5-A1FA02F8E985}" type="datetimeFigureOut">
              <a:rPr lang="es-CL" smtClean="0"/>
              <a:t>02-01-2023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99418A-4EDD-464F-95A6-49B87036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DBA776-28C3-457E-B8BC-2EFDAC458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10B9-E893-49EE-B133-333DEB2909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61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D45D8-E412-413F-9A10-33568608B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74AC97-003C-4B3C-ABC7-67AAE5680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7819D-2003-4E72-AFBA-05B3F09C2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EB8243-71EC-47B8-8C72-5AC19E4D7E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0DA9AE-8130-4281-B2B1-ED02F1F527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096E12D-DFBA-403B-B17B-71E38284A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C7B4-E424-439A-BDE5-A1FA02F8E985}" type="datetimeFigureOut">
              <a:rPr lang="es-CL" smtClean="0"/>
              <a:t>02-01-2023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AF22455-516D-4827-8E89-8FCA4B2C2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B680D4-AB40-4940-8187-EC9D16FD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10B9-E893-49EE-B133-333DEB2909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336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32487-036B-4635-B44B-840EA7ABB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5578A77-1A46-4F3C-93E6-C65E59EC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C7B4-E424-439A-BDE5-A1FA02F8E985}" type="datetimeFigureOut">
              <a:rPr lang="es-CL" smtClean="0"/>
              <a:t>02-01-2023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8D21FA7-3026-4EA4-84D5-A793F6CFD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E055CBF-FCF7-402D-8AAC-39208267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10B9-E893-49EE-B133-333DEB2909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379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A82C5E-C708-40BB-B4C9-5061F0322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C7B4-E424-439A-BDE5-A1FA02F8E985}" type="datetimeFigureOut">
              <a:rPr lang="es-CL" smtClean="0"/>
              <a:t>02-01-2023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4247C1A-423F-45E2-96F4-641EC909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54D8FC-9CC1-4952-B4F5-66907E4F9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10B9-E893-49EE-B133-333DEB2909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153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4FBB1-9DB6-4F67-B2C5-54F080929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6C9D9F-0497-4EA0-9955-DBEEE473D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39A605-5464-4BDD-9CAD-FD230548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B62086-20DD-4F88-BF4E-9A158B958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C7B4-E424-439A-BDE5-A1FA02F8E985}" type="datetimeFigureOut">
              <a:rPr lang="es-CL" smtClean="0"/>
              <a:t>02-01-2023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3852A2-A42D-4692-A160-F7DDE2E86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90167B-F45F-4165-B984-998EA331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10B9-E893-49EE-B133-333DEB2909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538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36664-6D92-43E4-B8DC-995892563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74B561-AECE-4793-BFF7-9296D1E0E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AAA2B4-55AC-4090-B63B-4A7746D1E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AA52B5-F7B2-4394-8BBD-D388922D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C7B4-E424-439A-BDE5-A1FA02F8E985}" type="datetimeFigureOut">
              <a:rPr lang="es-CL" smtClean="0"/>
              <a:t>02-01-2023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FBC64D-E39F-4D59-AC16-AD326E0C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B3C60E-7F0A-4DC9-AEB4-667B8A36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10B9-E893-49EE-B133-333DEB2909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995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175251-0B35-47EF-9B2D-7D568818E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DA8BCE-397A-4811-9765-0706B48CB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9D40C8-6FCE-4AB1-A8CB-43E616CAB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0C7B4-E424-439A-BDE5-A1FA02F8E985}" type="datetimeFigureOut">
              <a:rPr lang="es-CL" smtClean="0"/>
              <a:t>02-01-2023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5FC137-DB8D-4AA1-B391-CDA32EA44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1F7BCA-C56C-4F04-88C5-5498F716EE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810B9-E893-49EE-B133-333DEB2909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960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0336D28-151C-4503-9147-C3E2BA43A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854" y="970672"/>
            <a:ext cx="9307138" cy="510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42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Ariel Alejandro Zuñiga Palacios</dc:creator>
  <cp:lastModifiedBy>Ariel Alejandro Zuñiga Palacios</cp:lastModifiedBy>
  <cp:revision>1</cp:revision>
  <dcterms:created xsi:type="dcterms:W3CDTF">2023-01-02T22:42:04Z</dcterms:created>
  <dcterms:modified xsi:type="dcterms:W3CDTF">2023-01-02T22:43:03Z</dcterms:modified>
</cp:coreProperties>
</file>